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8" r:id="rId1"/>
  </p:sldMasterIdLst>
  <p:notesMasterIdLst>
    <p:notesMasterId r:id="rId3"/>
  </p:notesMasterIdLst>
  <p:sldIdLst>
    <p:sldId id="285" r:id="rId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3"/>
    <a:srgbClr val="00612B"/>
    <a:srgbClr val="851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B76C27-B8ED-485F-B809-3D0CC19F9F6C}">
  <a:tblStyle styleId="{27B76C27-B8ED-485F-B809-3D0CC19F9F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3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12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22625" y="226575"/>
            <a:ext cx="8698800" cy="46902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88000" y="288125"/>
            <a:ext cx="8567700" cy="4567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8955" y="338306"/>
            <a:ext cx="8366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251600" y="1272975"/>
            <a:ext cx="66408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●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○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erif"/>
              <a:buChar char="■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297650" y="44198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100">
                <a:solidFill>
                  <a:schemeClr val="accent3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174816C-1E2E-0D4C-8722-F16D6C2FD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2" t="12058" r="8502" b="47748"/>
          <a:stretch/>
        </p:blipFill>
        <p:spPr>
          <a:xfrm>
            <a:off x="389614" y="313580"/>
            <a:ext cx="3649618" cy="312138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313F18-BD51-284C-83BD-BAF9E5837CEB}"/>
              </a:ext>
            </a:extLst>
          </p:cNvPr>
          <p:cNvSpPr/>
          <p:nvPr/>
        </p:nvSpPr>
        <p:spPr>
          <a:xfrm>
            <a:off x="1061498" y="2886322"/>
            <a:ext cx="2417197" cy="73866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“using some methods before they were actually written. it felt good :)”</a:t>
            </a:r>
            <a:endParaRPr lang="en-US" dirty="0"/>
          </a:p>
        </p:txBody>
      </p:sp>
      <p:pic>
        <p:nvPicPr>
          <p:cNvPr id="6" name="Picture 5" descr="A picture containing letter&#10;&#10;Description automatically generated">
            <a:extLst>
              <a:ext uri="{FF2B5EF4-FFF2-40B4-BE49-F238E27FC236}">
                <a16:creationId xmlns:a16="http://schemas.microsoft.com/office/drawing/2014/main" id="{681886D6-4D0D-6D4A-A9F1-AF6620DBB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" t="6303" r="21468" b="4860"/>
          <a:stretch/>
        </p:blipFill>
        <p:spPr>
          <a:xfrm rot="5400000">
            <a:off x="4862223" y="770779"/>
            <a:ext cx="3959747" cy="342701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524551"/>
      </p:ext>
    </p:extLst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434343"/>
      </a:accent1>
      <a:accent2>
        <a:srgbClr val="999999"/>
      </a:accent2>
      <a:accent3>
        <a:srgbClr val="CCCCCC"/>
      </a:accent3>
      <a:accent4>
        <a:srgbClr val="4D5F6D"/>
      </a:accent4>
      <a:accent5>
        <a:srgbClr val="7F98AC"/>
      </a:accent5>
      <a:accent6>
        <a:srgbClr val="BCCEDB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14</Words>
  <Application>Microsoft Macintosh PowerPoint</Application>
  <PresentationFormat>On-screen Show (16:9)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Playfair Display</vt:lpstr>
      <vt:lpstr>PT Serif</vt:lpstr>
      <vt:lpstr>Portia template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Driven Development Microskills</dc:title>
  <cp:lastModifiedBy>Llewellyn Falco</cp:lastModifiedBy>
  <cp:revision>29</cp:revision>
  <dcterms:modified xsi:type="dcterms:W3CDTF">2020-11-25T08:56:36Z</dcterms:modified>
</cp:coreProperties>
</file>